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0" r:id="rId14"/>
    <p:sldId id="2134805805" r:id="rId15"/>
    <p:sldId id="2134805808" r:id="rId16"/>
    <p:sldId id="2134805809" r:id="rId17"/>
    <p:sldId id="2134805803" r:id="rId18"/>
    <p:sldId id="2134805806" r:id="rId19"/>
    <p:sldId id="2134805807" r:id="rId20"/>
    <p:sldId id="2134805804" r:id="rId21"/>
    <p:sldId id="2134805739"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0"/>
            <p14:sldId id="2134805805"/>
            <p14:sldId id="2134805808"/>
            <p14:sldId id="2134805809"/>
            <p14:sldId id="2134805803"/>
            <p14:sldId id="2134805806"/>
            <p14:sldId id="2134805807"/>
            <p14:sldId id="2134805804"/>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63" d="100"/>
          <a:sy n="163" d="100"/>
        </p:scale>
        <p:origin x="116" y="364"/>
      </p:cViewPr>
      <p:guideLst>
        <p:guide orient="horz" pos="1620"/>
        <p:guide pos="2880"/>
      </p:guideLst>
    </p:cSldViewPr>
  </p:slideViewPr>
  <p:notesTextViewPr>
    <p:cViewPr>
      <p:scale>
        <a:sx n="3" d="2"/>
        <a:sy n="3" d="2"/>
      </p:scale>
      <p:origin x="0" y="0"/>
    </p:cViewPr>
  </p:notesTextViewPr>
  <p:sorterViewPr>
    <p:cViewPr>
      <p:scale>
        <a:sx n="150" d="100"/>
        <a:sy n="150" d="100"/>
      </p:scale>
      <p:origin x="0" y="-20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timw.info/agent2</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timw.info/agent2</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Sat, 1/10/2026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Sat, 1/10/2026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937413225"/>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7-year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[Setup]</a:t>
            </a:r>
          </a:p>
          <a:p>
            <a:r>
              <a:rPr lang="en-US" sz="2000" dirty="0"/>
              <a:t>10:00 am  -  10-minute break - Segment 2 </a:t>
            </a:r>
            <a:r>
              <a:rPr lang="en-US" sz="2000" b="1" dirty="0">
                <a:solidFill>
                  <a:schemeClr val="accent1"/>
                </a:solidFill>
              </a:rPr>
              <a:t>[Core Features]</a:t>
            </a:r>
          </a:p>
          <a:p>
            <a:r>
              <a:rPr lang="en-US" sz="2000" dirty="0"/>
              <a:t>11:00 am   -  10-minute break - Segment 3 </a:t>
            </a:r>
            <a:r>
              <a:rPr lang="en-US" sz="2000" b="1" dirty="0">
                <a:solidFill>
                  <a:schemeClr val="accent1"/>
                </a:solidFill>
              </a:rPr>
              <a:t>[Personalization, Integration]</a:t>
            </a:r>
          </a:p>
          <a:p>
            <a:r>
              <a:rPr lang="en-US" sz="2000" dirty="0"/>
              <a:t>12:00 pm   - 10-minute break - Segment 4 </a:t>
            </a:r>
            <a:r>
              <a:rPr lang="en-US" sz="2000" b="1" dirty="0">
                <a:solidFill>
                  <a:schemeClr val="accent1"/>
                </a:solidFill>
              </a:rPr>
              <a:t>[Privacy, Exclusions, Gov]</a:t>
            </a:r>
          </a:p>
          <a:p>
            <a:r>
              <a:rPr lang="en-US" sz="2000" dirty="0"/>
              <a:t>01:00 pm  -  10-minute break - Segment 5 </a:t>
            </a:r>
            <a:r>
              <a:rPr lang="en-US" sz="2000" b="1" dirty="0">
                <a:solidFill>
                  <a:schemeClr val="accent1"/>
                </a:solidFill>
              </a:rPr>
              <a:t>[Exam Prep &amp; Agentic]</a:t>
            </a:r>
          </a:p>
          <a:p>
            <a:r>
              <a:rPr lang="en-US" sz="20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timw.info/agent2</a:t>
            </a: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10492</TotalTime>
  <Words>366</Words>
  <Application>Microsoft Office PowerPoint</Application>
  <PresentationFormat>On-screen Show (16:9)</PresentationFormat>
  <Paragraphs>42</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83</cp:revision>
  <dcterms:created xsi:type="dcterms:W3CDTF">2015-09-28T19:52:00Z</dcterms:created>
  <dcterms:modified xsi:type="dcterms:W3CDTF">2026-01-10T19:32:08Z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